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113" d="100"/>
          <a:sy n="113" d="100"/>
        </p:scale>
        <p:origin x="122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  <a:blipFill>
                <a:blip r:embed="rId3"/>
                <a:stretch>
                  <a:fillRect l="-815" t="-6439" r="-1556" b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4FB4-62C4-415E-90FA-85687ED76B7E}"/>
                  </a:ext>
                </a:extLst>
              </p:cNvPr>
              <p:cNvSpPr txBox="1"/>
              <p:nvPr/>
            </p:nvSpPr>
            <p:spPr>
              <a:xfrm>
                <a:off x="2286000" y="4902299"/>
                <a:ext cx="304800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004FB4-62C4-415E-90FA-85687ED76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902299"/>
                <a:ext cx="3048000" cy="338554"/>
              </a:xfrm>
              <a:prstGeom prst="rect">
                <a:avLst/>
              </a:prstGeom>
              <a:blipFill>
                <a:blip r:embed="rId5"/>
                <a:stretch>
                  <a:fillRect r="-300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643535"/>
            <a:ext cx="2324100" cy="535019"/>
          </a:xfrm>
          <a:prstGeom prst="wedgeRectCallout">
            <a:avLst>
              <a:gd name="adj1" fmla="val -138849"/>
              <a:gd name="adj2" fmla="val 79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accept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  <a:blipFill>
                <a:blip r:embed="rId6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934200" y="3046628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2274</Words>
  <Application>Microsoft Office PowerPoint</Application>
  <PresentationFormat>On-screen Show (4:3)</PresentationFormat>
  <Paragraphs>302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44</cp:revision>
  <dcterms:created xsi:type="dcterms:W3CDTF">2021-02-13T00:06:29Z</dcterms:created>
  <dcterms:modified xsi:type="dcterms:W3CDTF">2024-02-14T21:04:34Z</dcterms:modified>
</cp:coreProperties>
</file>